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94" r:id="rId2"/>
  </p:sldIdLst>
  <p:sldSz cx="15119350" cy="10691813"/>
  <p:notesSz cx="6858000" cy="9144000"/>
  <p:defaultTextStyle>
    <a:defPPr>
      <a:defRPr lang="zh-CN"/>
    </a:defPPr>
    <a:lvl1pPr marL="0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1pPr>
    <a:lvl2pPr marL="619760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2pPr>
    <a:lvl3pPr marL="1238885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3pPr>
    <a:lvl4pPr marL="1858645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4pPr>
    <a:lvl5pPr marL="2477770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5pPr>
    <a:lvl6pPr marL="3097530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6pPr>
    <a:lvl7pPr marL="3716655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7pPr>
    <a:lvl8pPr marL="4336415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8pPr>
    <a:lvl9pPr marL="4955540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3" autoAdjust="0"/>
    <p:restoredTop sz="94712" autoAdjust="0"/>
  </p:normalViewPr>
  <p:slideViewPr>
    <p:cSldViewPr snapToGrid="0">
      <p:cViewPr varScale="1">
        <p:scale>
          <a:sx n="69" d="100"/>
          <a:sy n="69" d="100"/>
        </p:scale>
        <p:origin x="-390" y="-102"/>
      </p:cViewPr>
      <p:guideLst>
        <p:guide orient="horz" pos="3367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7E9C4-F703-4682-B155-1F5A163E563D}" type="datetimeFigureOut">
              <a:rPr lang="zh-CN" altLang="en-US" smtClean="0"/>
              <a:pPr/>
              <a:t>2021/7/16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B968-2B99-4770-BD2B-59CF0BEC07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1pPr>
    <a:lvl2pPr marL="619760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2pPr>
    <a:lvl3pPr marL="1238885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3pPr>
    <a:lvl4pPr marL="1858645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4pPr>
    <a:lvl5pPr marL="2477770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5pPr>
    <a:lvl6pPr marL="3097530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6pPr>
    <a:lvl7pPr marL="3716655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7pPr>
    <a:lvl8pPr marL="4336415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8pPr>
    <a:lvl9pPr marL="4955540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  <a:pPr/>
              <a:t>2021/7/16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  <a:pPr/>
              <a:t>2021/7/16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  <a:pPr/>
              <a:t>2021/7/16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:comb/>
      </p:transition>
    </mc:Choice>
    <mc:Fallback>
      <p:transition spd="slow">
        <p:comb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  <a:pPr/>
              <a:t>2021/7/16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0">
                <a:solidFill>
                  <a:schemeClr val="tx1"/>
                </a:solidFill>
              </a:defRPr>
            </a:lvl1pPr>
            <a:lvl2pPr marL="712470" indent="0">
              <a:buNone/>
              <a:defRPr sz="3120">
                <a:solidFill>
                  <a:schemeClr val="tx1">
                    <a:tint val="75000"/>
                  </a:schemeClr>
                </a:solidFill>
              </a:defRPr>
            </a:lvl2pPr>
            <a:lvl3pPr marL="1425575" indent="0">
              <a:buNone/>
              <a:defRPr sz="2805">
                <a:solidFill>
                  <a:schemeClr val="tx1">
                    <a:tint val="75000"/>
                  </a:schemeClr>
                </a:solidFill>
              </a:defRPr>
            </a:lvl3pPr>
            <a:lvl4pPr marL="213804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4pPr>
            <a:lvl5pPr marL="285115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5pPr>
            <a:lvl6pPr marL="356362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6pPr>
            <a:lvl7pPr marL="427672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7pPr>
            <a:lvl8pPr marL="498919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8pPr>
            <a:lvl9pPr marL="570230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  <a:pPr/>
              <a:t>2021/7/16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  <a:pPr/>
              <a:t>2021/7/16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0" b="1"/>
            </a:lvl1pPr>
            <a:lvl2pPr marL="712470" indent="0">
              <a:buNone/>
              <a:defRPr sz="3120" b="1"/>
            </a:lvl2pPr>
            <a:lvl3pPr marL="1425575" indent="0">
              <a:buNone/>
              <a:defRPr sz="2805" b="1"/>
            </a:lvl3pPr>
            <a:lvl4pPr marL="2138045" indent="0">
              <a:buNone/>
              <a:defRPr sz="2495" b="1"/>
            </a:lvl4pPr>
            <a:lvl5pPr marL="2851150" indent="0">
              <a:buNone/>
              <a:defRPr sz="2495" b="1"/>
            </a:lvl5pPr>
            <a:lvl6pPr marL="3563620" indent="0">
              <a:buNone/>
              <a:defRPr sz="2495" b="1"/>
            </a:lvl6pPr>
            <a:lvl7pPr marL="4276725" indent="0">
              <a:buNone/>
              <a:defRPr sz="2495" b="1"/>
            </a:lvl7pPr>
            <a:lvl8pPr marL="4989195" indent="0">
              <a:buNone/>
              <a:defRPr sz="2495" b="1"/>
            </a:lvl8pPr>
            <a:lvl9pPr marL="5702300" indent="0">
              <a:buNone/>
              <a:defRPr sz="2495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0" b="1"/>
            </a:lvl1pPr>
            <a:lvl2pPr marL="712470" indent="0">
              <a:buNone/>
              <a:defRPr sz="3120" b="1"/>
            </a:lvl2pPr>
            <a:lvl3pPr marL="1425575" indent="0">
              <a:buNone/>
              <a:defRPr sz="2805" b="1"/>
            </a:lvl3pPr>
            <a:lvl4pPr marL="2138045" indent="0">
              <a:buNone/>
              <a:defRPr sz="2495" b="1"/>
            </a:lvl4pPr>
            <a:lvl5pPr marL="2851150" indent="0">
              <a:buNone/>
              <a:defRPr sz="2495" b="1"/>
            </a:lvl5pPr>
            <a:lvl6pPr marL="3563620" indent="0">
              <a:buNone/>
              <a:defRPr sz="2495" b="1"/>
            </a:lvl6pPr>
            <a:lvl7pPr marL="4276725" indent="0">
              <a:buNone/>
              <a:defRPr sz="2495" b="1"/>
            </a:lvl7pPr>
            <a:lvl8pPr marL="4989195" indent="0">
              <a:buNone/>
              <a:defRPr sz="2495" b="1"/>
            </a:lvl8pPr>
            <a:lvl9pPr marL="5702300" indent="0">
              <a:buNone/>
              <a:defRPr sz="2495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  <a:pPr/>
              <a:t>2021/7/16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  <a:pPr/>
              <a:t>2021/7/16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  <a:pPr/>
              <a:t>2021/7/16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90"/>
            </a:lvl1pPr>
            <a:lvl2pPr>
              <a:defRPr sz="4365"/>
            </a:lvl2pPr>
            <a:lvl3pPr>
              <a:defRPr sz="3740"/>
            </a:lvl3pPr>
            <a:lvl4pPr>
              <a:defRPr sz="3120"/>
            </a:lvl4pPr>
            <a:lvl5pPr>
              <a:defRPr sz="3120"/>
            </a:lvl5pPr>
            <a:lvl6pPr>
              <a:defRPr sz="3120"/>
            </a:lvl6pPr>
            <a:lvl7pPr>
              <a:defRPr sz="3120"/>
            </a:lvl7pPr>
            <a:lvl8pPr>
              <a:defRPr sz="3120"/>
            </a:lvl8pPr>
            <a:lvl9pPr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5"/>
            </a:lvl1pPr>
            <a:lvl2pPr marL="712470" indent="0">
              <a:buNone/>
              <a:defRPr sz="2185"/>
            </a:lvl2pPr>
            <a:lvl3pPr marL="1425575" indent="0">
              <a:buNone/>
              <a:defRPr sz="1870"/>
            </a:lvl3pPr>
            <a:lvl4pPr marL="2138045" indent="0">
              <a:buNone/>
              <a:defRPr sz="1560"/>
            </a:lvl4pPr>
            <a:lvl5pPr marL="2851150" indent="0">
              <a:buNone/>
              <a:defRPr sz="1560"/>
            </a:lvl5pPr>
            <a:lvl6pPr marL="3563620" indent="0">
              <a:buNone/>
              <a:defRPr sz="1560"/>
            </a:lvl6pPr>
            <a:lvl7pPr marL="4276725" indent="0">
              <a:buNone/>
              <a:defRPr sz="1560"/>
            </a:lvl7pPr>
            <a:lvl8pPr marL="4989195" indent="0">
              <a:buNone/>
              <a:defRPr sz="1560"/>
            </a:lvl8pPr>
            <a:lvl9pPr marL="5702300" indent="0">
              <a:buNone/>
              <a:defRPr sz="156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  <a:pPr/>
              <a:t>2021/7/16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90"/>
            </a:lvl1pPr>
            <a:lvl2pPr marL="712470" indent="0">
              <a:buNone/>
              <a:defRPr sz="4365"/>
            </a:lvl2pPr>
            <a:lvl3pPr marL="1425575" indent="0">
              <a:buNone/>
              <a:defRPr sz="3740"/>
            </a:lvl3pPr>
            <a:lvl4pPr marL="2138045" indent="0">
              <a:buNone/>
              <a:defRPr sz="3120"/>
            </a:lvl4pPr>
            <a:lvl5pPr marL="2851150" indent="0">
              <a:buNone/>
              <a:defRPr sz="3120"/>
            </a:lvl5pPr>
            <a:lvl6pPr marL="3563620" indent="0">
              <a:buNone/>
              <a:defRPr sz="3120"/>
            </a:lvl6pPr>
            <a:lvl7pPr marL="4276725" indent="0">
              <a:buNone/>
              <a:defRPr sz="3120"/>
            </a:lvl7pPr>
            <a:lvl8pPr marL="4989195" indent="0">
              <a:buNone/>
              <a:defRPr sz="3120"/>
            </a:lvl8pPr>
            <a:lvl9pPr marL="5702300" indent="0">
              <a:buNone/>
              <a:defRPr sz="312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5"/>
            </a:lvl1pPr>
            <a:lvl2pPr marL="712470" indent="0">
              <a:buNone/>
              <a:defRPr sz="2185"/>
            </a:lvl2pPr>
            <a:lvl3pPr marL="1425575" indent="0">
              <a:buNone/>
              <a:defRPr sz="1870"/>
            </a:lvl3pPr>
            <a:lvl4pPr marL="2138045" indent="0">
              <a:buNone/>
              <a:defRPr sz="1560"/>
            </a:lvl4pPr>
            <a:lvl5pPr marL="2851150" indent="0">
              <a:buNone/>
              <a:defRPr sz="1560"/>
            </a:lvl5pPr>
            <a:lvl6pPr marL="3563620" indent="0">
              <a:buNone/>
              <a:defRPr sz="1560"/>
            </a:lvl6pPr>
            <a:lvl7pPr marL="4276725" indent="0">
              <a:buNone/>
              <a:defRPr sz="1560"/>
            </a:lvl7pPr>
            <a:lvl8pPr marL="4989195" indent="0">
              <a:buNone/>
              <a:defRPr sz="1560"/>
            </a:lvl8pPr>
            <a:lvl9pPr marL="5702300" indent="0">
              <a:buNone/>
              <a:defRPr sz="156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  <a:pPr/>
              <a:t>2021/7/16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C7D62-324C-4CB5-9E74-3CDAAF64DD53}" type="datetimeFigureOut">
              <a:rPr lang="zh-CN" altLang="en-US" smtClean="0"/>
              <a:pPr/>
              <a:t>2021/7/16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DAE1-822C-4676-982D-3D9EE93424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文本框 4"/>
          <p:cNvSpPr txBox="1"/>
          <p:nvPr/>
        </p:nvSpPr>
        <p:spPr>
          <a:xfrm>
            <a:off x="1024890" y="1731645"/>
            <a:ext cx="7823835" cy="36625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湖南红联农业投资开发（集团）有限公司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拟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对湖南红联（益阳）商业综合城项目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A3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区规划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方案进行局部调整，已于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2021年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r>
              <a:rPr 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日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向我局提出方案调整申请。</a:t>
            </a:r>
          </a:p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      经益阳市自然资源和规划局直属一分局2021年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13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期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分局例会审查，拟同意该调整方案（详见右侧附图）。</a:t>
            </a:r>
          </a:p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      主要调整内容：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取消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原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A3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区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A3-3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栋与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A3-4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栋，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A3-4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栋与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A3-5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栋，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A3-6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栋与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A3-7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栋之间的三个钢架雨棚，其余保持不变。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      现将该规划方案予以公示，公示时间：2021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日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-2021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r>
              <a:rPr lang="en-US" altLang="zh-CN" sz="1600" smtClean="0">
                <a:latin typeface="Arial" panose="020B0604020202020204" pitchFamily="34" charset="0"/>
                <a:ea typeface="宋体" panose="02010600030101010101" pitchFamily="2" charset="-122"/>
              </a:rPr>
              <a:t>24</a:t>
            </a:r>
            <a:r>
              <a:rPr lang="zh-CN" altLang="en-US" sz="1600" smtClean="0">
                <a:latin typeface="Arial" panose="020B0604020202020204" pitchFamily="34" charset="0"/>
                <a:ea typeface="宋体" panose="02010600030101010101" pitchFamily="2" charset="-122"/>
              </a:rPr>
              <a:t>日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，相关单位及个人对此调整方案如有异议，请在公示期内向我局提出，逾期未提出，视为无异议。</a:t>
            </a:r>
          </a:p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      特此公示！</a:t>
            </a:r>
          </a:p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联系单位：益阳市自然资源和规划局直属一分局</a:t>
            </a:r>
          </a:p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地址：益阳市资阳区三益北街2号</a:t>
            </a:r>
          </a:p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联系人：文逸琪</a:t>
            </a:r>
          </a:p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联系电话：0737-3688036</a:t>
            </a:r>
          </a:p>
        </p:txBody>
      </p:sp>
      <p:sp>
        <p:nvSpPr>
          <p:cNvPr id="3076" name="文本框 1"/>
          <p:cNvSpPr txBox="1"/>
          <p:nvPr/>
        </p:nvSpPr>
        <p:spPr>
          <a:xfrm>
            <a:off x="5177790" y="278765"/>
            <a:ext cx="422783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8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公   示</a:t>
            </a:r>
          </a:p>
        </p:txBody>
      </p:sp>
      <p:sp>
        <p:nvSpPr>
          <p:cNvPr id="3086" name="文本框 13"/>
          <p:cNvSpPr txBox="1"/>
          <p:nvPr/>
        </p:nvSpPr>
        <p:spPr>
          <a:xfrm>
            <a:off x="1924050" y="10116185"/>
            <a:ext cx="19881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总平面图调整前</a:t>
            </a:r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087" name="文本框 14"/>
          <p:cNvSpPr txBox="1"/>
          <p:nvPr/>
        </p:nvSpPr>
        <p:spPr>
          <a:xfrm>
            <a:off x="6023610" y="10111105"/>
            <a:ext cx="19881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总平面图调整后</a:t>
            </a:r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" name="文本框 13"/>
          <p:cNvSpPr txBox="1"/>
          <p:nvPr/>
        </p:nvSpPr>
        <p:spPr>
          <a:xfrm>
            <a:off x="11214735" y="5495925"/>
            <a:ext cx="13449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效果图调整前</a:t>
            </a:r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" name="文本框 13"/>
          <p:cNvSpPr txBox="1"/>
          <p:nvPr/>
        </p:nvSpPr>
        <p:spPr>
          <a:xfrm>
            <a:off x="11240770" y="10107930"/>
            <a:ext cx="134493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效果图调整后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图片 11" descr="C:\Users\Administrator\Desktop\放点\效果图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4945" y="1773382"/>
            <a:ext cx="5181599" cy="364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C:\Users\ADMINI~1\AppData\Local\Temp\WeChat Files\fce3059f85577631c17278d84963ab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8800" y="6026727"/>
            <a:ext cx="5126182" cy="371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C:\Users\Administrator\Desktop\放点\规划平面图\xin scan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164" y="6079420"/>
            <a:ext cx="4128654" cy="353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C:\Users\ADMINI~1\AppData\Local\Temp\1626168931(1)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6182" y="6040583"/>
            <a:ext cx="3754581" cy="353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231</Words>
  <Application>WPS 演示</Application>
  <PresentationFormat>自定义</PresentationFormat>
  <Paragraphs>14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ABC</dc:creator>
  <cp:lastModifiedBy>微软用户</cp:lastModifiedBy>
  <cp:revision>184</cp:revision>
  <dcterms:created xsi:type="dcterms:W3CDTF">2020-10-14T07:28:00Z</dcterms:created>
  <dcterms:modified xsi:type="dcterms:W3CDTF">2021-07-16T08:34:14Z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A7F3B5CBBA41477BBB1750BA4B40D11F</vt:lpwstr>
  </property>
</Properties>
</file>