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4" r:id="rId3"/>
  </p:sldIdLst>
  <p:sldSz cx="15119350" cy="10691495"/>
  <p:notesSz cx="6858000" cy="9144000"/>
  <p:defaultTextStyle>
    <a:defPPr>
      <a:defRPr lang="zh-CN"/>
    </a:defPPr>
    <a:lvl1pPr marL="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1pPr>
    <a:lvl2pPr marL="61976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2pPr>
    <a:lvl3pPr marL="123888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3pPr>
    <a:lvl4pPr marL="185864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4pPr>
    <a:lvl5pPr marL="247777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5pPr>
    <a:lvl6pPr marL="309753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6pPr>
    <a:lvl7pPr marL="371665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7pPr>
    <a:lvl8pPr marL="4336415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8pPr>
    <a:lvl9pPr marL="4955540" algn="l" defTabSz="1238885" rtl="0" eaLnBrk="1" latinLnBrk="0" hangingPunct="1">
      <a:defRPr sz="24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7E9C4-F703-4682-B155-1F5A163E5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B968-2B99-4770-BD2B-59CF0BEC07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1pPr>
    <a:lvl2pPr marL="619760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2pPr>
    <a:lvl3pPr marL="1238885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3pPr>
    <a:lvl4pPr marL="1858645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4pPr>
    <a:lvl5pPr marL="2477770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5pPr>
    <a:lvl6pPr marL="3097530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6pPr>
    <a:lvl7pPr marL="3716655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7pPr>
    <a:lvl8pPr marL="4336415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8pPr>
    <a:lvl9pPr marL="4955540" algn="l" defTabSz="1238885" rtl="0" eaLnBrk="1" latinLnBrk="0" hangingPunct="1">
      <a:defRPr sz="16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comb/>
      </p:transition>
    </mc:Choice>
    <mc:Fallback>
      <p:transition spd="slow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0">
                <a:solidFill>
                  <a:schemeClr val="tx1"/>
                </a:solidFill>
              </a:defRPr>
            </a:lvl1pPr>
            <a:lvl2pPr marL="71247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2pPr>
            <a:lvl3pPr marL="1425575" indent="0">
              <a:buNone/>
              <a:defRPr sz="2805">
                <a:solidFill>
                  <a:schemeClr val="tx1">
                    <a:tint val="75000"/>
                  </a:schemeClr>
                </a:solidFill>
              </a:defRPr>
            </a:lvl3pPr>
            <a:lvl4pPr marL="213804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15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362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672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8919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30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0" b="1"/>
            </a:lvl1pPr>
            <a:lvl2pPr marL="712470" indent="0">
              <a:buNone/>
              <a:defRPr sz="3120" b="1"/>
            </a:lvl2pPr>
            <a:lvl3pPr marL="1425575" indent="0">
              <a:buNone/>
              <a:defRPr sz="2805" b="1"/>
            </a:lvl3pPr>
            <a:lvl4pPr marL="2138045" indent="0">
              <a:buNone/>
              <a:defRPr sz="2495" b="1"/>
            </a:lvl4pPr>
            <a:lvl5pPr marL="2851150" indent="0">
              <a:buNone/>
              <a:defRPr sz="2495" b="1"/>
            </a:lvl5pPr>
            <a:lvl6pPr marL="3563620" indent="0">
              <a:buNone/>
              <a:defRPr sz="2495" b="1"/>
            </a:lvl6pPr>
            <a:lvl7pPr marL="4276725" indent="0">
              <a:buNone/>
              <a:defRPr sz="2495" b="1"/>
            </a:lvl7pPr>
            <a:lvl8pPr marL="4989195" indent="0">
              <a:buNone/>
              <a:defRPr sz="2495" b="1"/>
            </a:lvl8pPr>
            <a:lvl9pPr marL="5702300" indent="0">
              <a:buNone/>
              <a:defRPr sz="2495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90"/>
            </a:lvl1pPr>
            <a:lvl2pPr>
              <a:defRPr sz="4365"/>
            </a:lvl2pPr>
            <a:lvl3pPr>
              <a:defRPr sz="3740"/>
            </a:lvl3pPr>
            <a:lvl4pPr>
              <a:defRPr sz="3120"/>
            </a:lvl4pPr>
            <a:lvl5pPr>
              <a:defRPr sz="3120"/>
            </a:lvl5pPr>
            <a:lvl6pPr>
              <a:defRPr sz="3120"/>
            </a:lvl6pPr>
            <a:lvl7pPr>
              <a:defRPr sz="3120"/>
            </a:lvl7pPr>
            <a:lvl8pPr>
              <a:defRPr sz="3120"/>
            </a:lvl8pPr>
            <a:lvl9pPr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90"/>
            </a:lvl1pPr>
            <a:lvl2pPr marL="712470" indent="0">
              <a:buNone/>
              <a:defRPr sz="4365"/>
            </a:lvl2pPr>
            <a:lvl3pPr marL="1425575" indent="0">
              <a:buNone/>
              <a:defRPr sz="3740"/>
            </a:lvl3pPr>
            <a:lvl4pPr marL="2138045" indent="0">
              <a:buNone/>
              <a:defRPr sz="3120"/>
            </a:lvl4pPr>
            <a:lvl5pPr marL="2851150" indent="0">
              <a:buNone/>
              <a:defRPr sz="3120"/>
            </a:lvl5pPr>
            <a:lvl6pPr marL="3563620" indent="0">
              <a:buNone/>
              <a:defRPr sz="3120"/>
            </a:lvl6pPr>
            <a:lvl7pPr marL="4276725" indent="0">
              <a:buNone/>
              <a:defRPr sz="3120"/>
            </a:lvl7pPr>
            <a:lvl8pPr marL="4989195" indent="0">
              <a:buNone/>
              <a:defRPr sz="3120"/>
            </a:lvl8pPr>
            <a:lvl9pPr marL="5702300" indent="0">
              <a:buNone/>
              <a:defRPr sz="312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5"/>
            </a:lvl1pPr>
            <a:lvl2pPr marL="712470" indent="0">
              <a:buNone/>
              <a:defRPr sz="2185"/>
            </a:lvl2pPr>
            <a:lvl3pPr marL="1425575" indent="0">
              <a:buNone/>
              <a:defRPr sz="1870"/>
            </a:lvl3pPr>
            <a:lvl4pPr marL="2138045" indent="0">
              <a:buNone/>
              <a:defRPr sz="1560"/>
            </a:lvl4pPr>
            <a:lvl5pPr marL="2851150" indent="0">
              <a:buNone/>
              <a:defRPr sz="1560"/>
            </a:lvl5pPr>
            <a:lvl6pPr marL="3563620" indent="0">
              <a:buNone/>
              <a:defRPr sz="1560"/>
            </a:lvl6pPr>
            <a:lvl7pPr marL="4276725" indent="0">
              <a:buNone/>
              <a:defRPr sz="1560"/>
            </a:lvl7pPr>
            <a:lvl8pPr marL="4989195" indent="0">
              <a:buNone/>
              <a:defRPr sz="1560"/>
            </a:lvl8pPr>
            <a:lvl9pPr marL="5702300" indent="0">
              <a:buNone/>
              <a:defRPr sz="156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7D62-324C-4CB5-9E74-3CDAAF64DD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E1-822C-4676-982D-3D9EE93424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文本框 4"/>
          <p:cNvSpPr txBox="1"/>
          <p:nvPr/>
        </p:nvSpPr>
        <p:spPr>
          <a:xfrm>
            <a:off x="1036320" y="1326514"/>
            <a:ext cx="1304671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奥士康科技股份有限公司钻孔车间扩建项目规划方案进行局部调整，已于2021年12月31日向我局提出方案调整申请。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经益阳市自然资源和规划局直属一分局2022年第1期分局例会审查，拟同意该调整方案（详见下侧附图）。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        主要调整内容如下：对奥士康钻孔车间扩建部分面积进行变更，面积由5418.08㎡调整为5656.7㎡（共增加238.62㎡）。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        现将该规划方案予以公示，公示时间：2022年1月14日-2022年1月24日，相关单位及个人对此调整方案如有异议，请在公示期内向我局提出，逾期未提出，视为无异议。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        特此公示！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联系单位：益阳市自然资源和规划局直属一分局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地址：益阳市资阳区三益北街2号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联系人：文逸琪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2000">
                <a:latin typeface="Arial" panose="020B0604020202020204" pitchFamily="34" charset="0"/>
                <a:ea typeface="宋体" panose="02010600030101010101" pitchFamily="2" charset="-122"/>
              </a:rPr>
              <a:t>联系电话：0737-3688036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文本框 1"/>
          <p:cNvSpPr txBox="1"/>
          <p:nvPr/>
        </p:nvSpPr>
        <p:spPr>
          <a:xfrm>
            <a:off x="5177790" y="278765"/>
            <a:ext cx="42278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80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公   示</a:t>
            </a:r>
            <a:endParaRPr lang="zh-CN" altLang="zh-CN" sz="80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086" name="文本框 13"/>
          <p:cNvSpPr txBox="1"/>
          <p:nvPr/>
        </p:nvSpPr>
        <p:spPr>
          <a:xfrm>
            <a:off x="3061335" y="9923780"/>
            <a:ext cx="18332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总平面图调整前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87" name="文本框 14"/>
          <p:cNvSpPr txBox="1"/>
          <p:nvPr/>
        </p:nvSpPr>
        <p:spPr>
          <a:xfrm>
            <a:off x="10183495" y="9970135"/>
            <a:ext cx="186182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总平面图调整后 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4059" r="6218" b="6193"/>
          <a:stretch>
            <a:fillRect/>
          </a:stretch>
        </p:blipFill>
        <p:spPr>
          <a:xfrm rot="5400000">
            <a:off x="1593215" y="4141470"/>
            <a:ext cx="4769485" cy="68535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6365" r="5621" b="6365"/>
          <a:stretch>
            <a:fillRect/>
          </a:stretch>
        </p:blipFill>
        <p:spPr>
          <a:xfrm>
            <a:off x="7641590" y="5181600"/>
            <a:ext cx="6946265" cy="4813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377</Words>
  <Application>WPS 演示</Application>
  <PresentationFormat>自定义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方正粗黑宋简体</vt:lpstr>
      <vt:lpstr>微软雅黑</vt:lpstr>
      <vt:lpstr>Arial Unicode MS</vt:lpstr>
      <vt:lpstr>等线 Light</vt:lpstr>
      <vt:lpstr>Calibri Light</vt:lpstr>
      <vt:lpstr>Calibri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ABC</dc:creator>
  <cp:lastModifiedBy>777</cp:lastModifiedBy>
  <cp:revision>195</cp:revision>
  <dcterms:created xsi:type="dcterms:W3CDTF">2020-10-14T07:28:00Z</dcterms:created>
  <dcterms:modified xsi:type="dcterms:W3CDTF">2022-01-14T08:05:23Z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C9328A0FBCC146D997BE6F025D4483FA</vt:lpwstr>
  </property>
</Properties>
</file>