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394" r:id="rId3"/>
  </p:sldIdLst>
  <p:sldSz cx="15119350" cy="10691495"/>
  <p:notesSz cx="6858000" cy="9144000"/>
  <p:defaultTextStyle>
    <a:defPPr>
      <a:defRPr lang="zh-CN"/>
    </a:defPPr>
    <a:lvl1pPr marL="0" algn="l" defTabSz="1238885" rtl="0" eaLnBrk="1" latinLnBrk="0" hangingPunct="1">
      <a:defRPr sz="2440" kern="1200">
        <a:solidFill>
          <a:schemeClr val="tx1"/>
        </a:solidFill>
        <a:latin typeface="+mn-lt"/>
        <a:ea typeface="+mn-ea"/>
        <a:cs typeface="+mn-cs"/>
      </a:defRPr>
    </a:lvl1pPr>
    <a:lvl2pPr marL="619760" algn="l" defTabSz="1238885" rtl="0" eaLnBrk="1" latinLnBrk="0" hangingPunct="1">
      <a:defRPr sz="2440" kern="1200">
        <a:solidFill>
          <a:schemeClr val="tx1"/>
        </a:solidFill>
        <a:latin typeface="+mn-lt"/>
        <a:ea typeface="+mn-ea"/>
        <a:cs typeface="+mn-cs"/>
      </a:defRPr>
    </a:lvl2pPr>
    <a:lvl3pPr marL="1238885" algn="l" defTabSz="1238885" rtl="0" eaLnBrk="1" latinLnBrk="0" hangingPunct="1">
      <a:defRPr sz="2440" kern="1200">
        <a:solidFill>
          <a:schemeClr val="tx1"/>
        </a:solidFill>
        <a:latin typeface="+mn-lt"/>
        <a:ea typeface="+mn-ea"/>
        <a:cs typeface="+mn-cs"/>
      </a:defRPr>
    </a:lvl3pPr>
    <a:lvl4pPr marL="1858645" algn="l" defTabSz="1238885" rtl="0" eaLnBrk="1" latinLnBrk="0" hangingPunct="1">
      <a:defRPr sz="2440" kern="1200">
        <a:solidFill>
          <a:schemeClr val="tx1"/>
        </a:solidFill>
        <a:latin typeface="+mn-lt"/>
        <a:ea typeface="+mn-ea"/>
        <a:cs typeface="+mn-cs"/>
      </a:defRPr>
    </a:lvl4pPr>
    <a:lvl5pPr marL="2477770" algn="l" defTabSz="1238885" rtl="0" eaLnBrk="1" latinLnBrk="0" hangingPunct="1">
      <a:defRPr sz="2440" kern="1200">
        <a:solidFill>
          <a:schemeClr val="tx1"/>
        </a:solidFill>
        <a:latin typeface="+mn-lt"/>
        <a:ea typeface="+mn-ea"/>
        <a:cs typeface="+mn-cs"/>
      </a:defRPr>
    </a:lvl5pPr>
    <a:lvl6pPr marL="3097530" algn="l" defTabSz="1238885" rtl="0" eaLnBrk="1" latinLnBrk="0" hangingPunct="1">
      <a:defRPr sz="2440" kern="1200">
        <a:solidFill>
          <a:schemeClr val="tx1"/>
        </a:solidFill>
        <a:latin typeface="+mn-lt"/>
        <a:ea typeface="+mn-ea"/>
        <a:cs typeface="+mn-cs"/>
      </a:defRPr>
    </a:lvl6pPr>
    <a:lvl7pPr marL="3716655" algn="l" defTabSz="1238885" rtl="0" eaLnBrk="1" latinLnBrk="0" hangingPunct="1">
      <a:defRPr sz="2440" kern="1200">
        <a:solidFill>
          <a:schemeClr val="tx1"/>
        </a:solidFill>
        <a:latin typeface="+mn-lt"/>
        <a:ea typeface="+mn-ea"/>
        <a:cs typeface="+mn-cs"/>
      </a:defRPr>
    </a:lvl7pPr>
    <a:lvl8pPr marL="4336415" algn="l" defTabSz="1238885" rtl="0" eaLnBrk="1" latinLnBrk="0" hangingPunct="1">
      <a:defRPr sz="2440" kern="1200">
        <a:solidFill>
          <a:schemeClr val="tx1"/>
        </a:solidFill>
        <a:latin typeface="+mn-lt"/>
        <a:ea typeface="+mn-ea"/>
        <a:cs typeface="+mn-cs"/>
      </a:defRPr>
    </a:lvl8pPr>
    <a:lvl9pPr marL="4955540" algn="l" defTabSz="1238885" rtl="0" eaLnBrk="1" latinLnBrk="0" hangingPunct="1">
      <a:defRPr sz="244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75" autoAdjust="0"/>
    <p:restoredTop sz="94660"/>
  </p:normalViewPr>
  <p:slideViewPr>
    <p:cSldViewPr snapToGrid="0">
      <p:cViewPr varScale="1">
        <p:scale>
          <a:sx n="69" d="100"/>
          <a:sy n="69" d="100"/>
        </p:scale>
        <p:origin x="-1704" y="-102"/>
      </p:cViewPr>
      <p:guideLst>
        <p:guide orient="horz" pos="3367"/>
        <p:guide pos="476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A7E9C4-F703-4682-B155-1F5A163E563D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143000"/>
            <a:ext cx="43656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9EB968-2B99-4770-BD2B-59CF0BEC0794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1238885" rtl="0" eaLnBrk="1" latinLnBrk="0" hangingPunct="1">
      <a:defRPr sz="1625" kern="1200">
        <a:solidFill>
          <a:schemeClr val="tx1"/>
        </a:solidFill>
        <a:latin typeface="+mn-lt"/>
        <a:ea typeface="+mn-ea"/>
        <a:cs typeface="+mn-cs"/>
      </a:defRPr>
    </a:lvl1pPr>
    <a:lvl2pPr marL="619760" algn="l" defTabSz="1238885" rtl="0" eaLnBrk="1" latinLnBrk="0" hangingPunct="1">
      <a:defRPr sz="1625" kern="1200">
        <a:solidFill>
          <a:schemeClr val="tx1"/>
        </a:solidFill>
        <a:latin typeface="+mn-lt"/>
        <a:ea typeface="+mn-ea"/>
        <a:cs typeface="+mn-cs"/>
      </a:defRPr>
    </a:lvl2pPr>
    <a:lvl3pPr marL="1238885" algn="l" defTabSz="1238885" rtl="0" eaLnBrk="1" latinLnBrk="0" hangingPunct="1">
      <a:defRPr sz="1625" kern="1200">
        <a:solidFill>
          <a:schemeClr val="tx1"/>
        </a:solidFill>
        <a:latin typeface="+mn-lt"/>
        <a:ea typeface="+mn-ea"/>
        <a:cs typeface="+mn-cs"/>
      </a:defRPr>
    </a:lvl3pPr>
    <a:lvl4pPr marL="1858645" algn="l" defTabSz="1238885" rtl="0" eaLnBrk="1" latinLnBrk="0" hangingPunct="1">
      <a:defRPr sz="1625" kern="1200">
        <a:solidFill>
          <a:schemeClr val="tx1"/>
        </a:solidFill>
        <a:latin typeface="+mn-lt"/>
        <a:ea typeface="+mn-ea"/>
        <a:cs typeface="+mn-cs"/>
      </a:defRPr>
    </a:lvl4pPr>
    <a:lvl5pPr marL="2477770" algn="l" defTabSz="1238885" rtl="0" eaLnBrk="1" latinLnBrk="0" hangingPunct="1">
      <a:defRPr sz="1625" kern="1200">
        <a:solidFill>
          <a:schemeClr val="tx1"/>
        </a:solidFill>
        <a:latin typeface="+mn-lt"/>
        <a:ea typeface="+mn-ea"/>
        <a:cs typeface="+mn-cs"/>
      </a:defRPr>
    </a:lvl5pPr>
    <a:lvl6pPr marL="3097530" algn="l" defTabSz="1238885" rtl="0" eaLnBrk="1" latinLnBrk="0" hangingPunct="1">
      <a:defRPr sz="1625" kern="1200">
        <a:solidFill>
          <a:schemeClr val="tx1"/>
        </a:solidFill>
        <a:latin typeface="+mn-lt"/>
        <a:ea typeface="+mn-ea"/>
        <a:cs typeface="+mn-cs"/>
      </a:defRPr>
    </a:lvl6pPr>
    <a:lvl7pPr marL="3716655" algn="l" defTabSz="1238885" rtl="0" eaLnBrk="1" latinLnBrk="0" hangingPunct="1">
      <a:defRPr sz="1625" kern="1200">
        <a:solidFill>
          <a:schemeClr val="tx1"/>
        </a:solidFill>
        <a:latin typeface="+mn-lt"/>
        <a:ea typeface="+mn-ea"/>
        <a:cs typeface="+mn-cs"/>
      </a:defRPr>
    </a:lvl7pPr>
    <a:lvl8pPr marL="4336415" algn="l" defTabSz="1238885" rtl="0" eaLnBrk="1" latinLnBrk="0" hangingPunct="1">
      <a:defRPr sz="1625" kern="1200">
        <a:solidFill>
          <a:schemeClr val="tx1"/>
        </a:solidFill>
        <a:latin typeface="+mn-lt"/>
        <a:ea typeface="+mn-ea"/>
        <a:cs typeface="+mn-cs"/>
      </a:defRPr>
    </a:lvl8pPr>
    <a:lvl9pPr marL="4955540" algn="l" defTabSz="1238885" rtl="0" eaLnBrk="1" latinLnBrk="0" hangingPunct="1">
      <a:defRPr sz="1625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3951" y="1749795"/>
            <a:ext cx="12851448" cy="3722335"/>
          </a:xfrm>
        </p:spPr>
        <p:txBody>
          <a:bodyPr anchor="b"/>
          <a:lstStyle>
            <a:lvl1pPr algn="ctr">
              <a:defRPr sz="9355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889919" y="5615678"/>
            <a:ext cx="11339513" cy="2581379"/>
          </a:xfrm>
        </p:spPr>
        <p:txBody>
          <a:bodyPr/>
          <a:lstStyle>
            <a:lvl1pPr marL="0" indent="0" algn="ctr">
              <a:buNone/>
              <a:defRPr sz="3740"/>
            </a:lvl1pPr>
            <a:lvl2pPr marL="712470" indent="0" algn="ctr">
              <a:buNone/>
              <a:defRPr sz="3120"/>
            </a:lvl2pPr>
            <a:lvl3pPr marL="1425575" indent="0" algn="ctr">
              <a:buNone/>
              <a:defRPr sz="2805"/>
            </a:lvl3pPr>
            <a:lvl4pPr marL="2138045" indent="0" algn="ctr">
              <a:buNone/>
              <a:defRPr sz="2495"/>
            </a:lvl4pPr>
            <a:lvl5pPr marL="2851150" indent="0" algn="ctr">
              <a:buNone/>
              <a:defRPr sz="2495"/>
            </a:lvl5pPr>
            <a:lvl6pPr marL="3563620" indent="0" algn="ctr">
              <a:buNone/>
              <a:defRPr sz="2495"/>
            </a:lvl6pPr>
            <a:lvl7pPr marL="4276725" indent="0" algn="ctr">
              <a:buNone/>
              <a:defRPr sz="2495"/>
            </a:lvl7pPr>
            <a:lvl8pPr marL="4989195" indent="0" algn="ctr">
              <a:buNone/>
              <a:defRPr sz="2495"/>
            </a:lvl8pPr>
            <a:lvl9pPr marL="5702300" indent="0" algn="ctr">
              <a:buNone/>
              <a:defRPr sz="2495"/>
            </a:lvl9pPr>
          </a:lstStyle>
          <a:p>
            <a:r>
              <a:rPr lang="zh-CN" altLang="en-US" smtClean="0"/>
              <a:t>单击以编辑母版副标题样式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7D62-324C-4CB5-9E74-3CDAAF64DD53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DDAE1-822C-4676-982D-3D9EE934240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7D62-324C-4CB5-9E74-3CDAAF64DD53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DDAE1-822C-4676-982D-3D9EE934240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819786" y="569240"/>
            <a:ext cx="3260110" cy="9060817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1039456" y="569240"/>
            <a:ext cx="9591338" cy="9060817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7D62-324C-4CB5-9E74-3CDAAF64DD53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DDAE1-822C-4676-982D-3D9EE934240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:comb/>
      </p:transition>
    </mc:Choice>
    <mc:Fallback>
      <p:transition spd="slow">
        <p:comb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7D62-324C-4CB5-9E74-3CDAAF64DD53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DDAE1-822C-4676-982D-3D9EE934240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1582" y="2665532"/>
            <a:ext cx="13040439" cy="4447496"/>
          </a:xfrm>
        </p:spPr>
        <p:txBody>
          <a:bodyPr anchor="b"/>
          <a:lstStyle>
            <a:lvl1pPr>
              <a:defRPr sz="9355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031582" y="7155103"/>
            <a:ext cx="13040439" cy="2338833"/>
          </a:xfrm>
        </p:spPr>
        <p:txBody>
          <a:bodyPr/>
          <a:lstStyle>
            <a:lvl1pPr marL="0" indent="0">
              <a:buNone/>
              <a:defRPr sz="3740">
                <a:solidFill>
                  <a:schemeClr val="tx1"/>
                </a:solidFill>
              </a:defRPr>
            </a:lvl1pPr>
            <a:lvl2pPr marL="712470" indent="0">
              <a:buNone/>
              <a:defRPr sz="3120">
                <a:solidFill>
                  <a:schemeClr val="tx1">
                    <a:tint val="75000"/>
                  </a:schemeClr>
                </a:solidFill>
              </a:defRPr>
            </a:lvl2pPr>
            <a:lvl3pPr marL="1425575" indent="0">
              <a:buNone/>
              <a:defRPr sz="2805">
                <a:solidFill>
                  <a:schemeClr val="tx1">
                    <a:tint val="75000"/>
                  </a:schemeClr>
                </a:solidFill>
              </a:defRPr>
            </a:lvl3pPr>
            <a:lvl4pPr marL="2138045" indent="0">
              <a:buNone/>
              <a:defRPr sz="2495">
                <a:solidFill>
                  <a:schemeClr val="tx1">
                    <a:tint val="75000"/>
                  </a:schemeClr>
                </a:solidFill>
              </a:defRPr>
            </a:lvl4pPr>
            <a:lvl5pPr marL="2851150" indent="0">
              <a:buNone/>
              <a:defRPr sz="2495">
                <a:solidFill>
                  <a:schemeClr val="tx1">
                    <a:tint val="75000"/>
                  </a:schemeClr>
                </a:solidFill>
              </a:defRPr>
            </a:lvl5pPr>
            <a:lvl6pPr marL="3563620" indent="0">
              <a:buNone/>
              <a:defRPr sz="2495">
                <a:solidFill>
                  <a:schemeClr val="tx1">
                    <a:tint val="75000"/>
                  </a:schemeClr>
                </a:solidFill>
              </a:defRPr>
            </a:lvl6pPr>
            <a:lvl7pPr marL="4276725" indent="0">
              <a:buNone/>
              <a:defRPr sz="2495">
                <a:solidFill>
                  <a:schemeClr val="tx1">
                    <a:tint val="75000"/>
                  </a:schemeClr>
                </a:solidFill>
              </a:defRPr>
            </a:lvl7pPr>
            <a:lvl8pPr marL="4989195" indent="0">
              <a:buNone/>
              <a:defRPr sz="2495">
                <a:solidFill>
                  <a:schemeClr val="tx1">
                    <a:tint val="75000"/>
                  </a:schemeClr>
                </a:solidFill>
              </a:defRPr>
            </a:lvl8pPr>
            <a:lvl9pPr marL="5702300" indent="0">
              <a:buNone/>
              <a:defRPr sz="249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7D62-324C-4CB5-9E74-3CDAAF64DD53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DDAE1-822C-4676-982D-3D9EE934240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039455" y="2846200"/>
            <a:ext cx="6425724" cy="6783857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7654171" y="2846200"/>
            <a:ext cx="6425724" cy="6783857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7D62-324C-4CB5-9E74-3CDAAF64DD53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DDAE1-822C-4676-982D-3D9EE934240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569242"/>
            <a:ext cx="13040439" cy="206659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041426" y="2620980"/>
            <a:ext cx="6396193" cy="1284502"/>
          </a:xfrm>
        </p:spPr>
        <p:txBody>
          <a:bodyPr anchor="b"/>
          <a:lstStyle>
            <a:lvl1pPr marL="0" indent="0">
              <a:buNone/>
              <a:defRPr sz="3740" b="1"/>
            </a:lvl1pPr>
            <a:lvl2pPr marL="712470" indent="0">
              <a:buNone/>
              <a:defRPr sz="3120" b="1"/>
            </a:lvl2pPr>
            <a:lvl3pPr marL="1425575" indent="0">
              <a:buNone/>
              <a:defRPr sz="2805" b="1"/>
            </a:lvl3pPr>
            <a:lvl4pPr marL="2138045" indent="0">
              <a:buNone/>
              <a:defRPr sz="2495" b="1"/>
            </a:lvl4pPr>
            <a:lvl5pPr marL="2851150" indent="0">
              <a:buNone/>
              <a:defRPr sz="2495" b="1"/>
            </a:lvl5pPr>
            <a:lvl6pPr marL="3563620" indent="0">
              <a:buNone/>
              <a:defRPr sz="2495" b="1"/>
            </a:lvl6pPr>
            <a:lvl7pPr marL="4276725" indent="0">
              <a:buNone/>
              <a:defRPr sz="2495" b="1"/>
            </a:lvl7pPr>
            <a:lvl8pPr marL="4989195" indent="0">
              <a:buNone/>
              <a:defRPr sz="2495" b="1"/>
            </a:lvl8pPr>
            <a:lvl9pPr marL="5702300" indent="0">
              <a:buNone/>
              <a:defRPr sz="2495" b="1"/>
            </a:lvl9pPr>
          </a:lstStyle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1041426" y="3905482"/>
            <a:ext cx="6396193" cy="5744375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7654172" y="2620980"/>
            <a:ext cx="6427693" cy="1284502"/>
          </a:xfrm>
        </p:spPr>
        <p:txBody>
          <a:bodyPr anchor="b"/>
          <a:lstStyle>
            <a:lvl1pPr marL="0" indent="0">
              <a:buNone/>
              <a:defRPr sz="3740" b="1"/>
            </a:lvl1pPr>
            <a:lvl2pPr marL="712470" indent="0">
              <a:buNone/>
              <a:defRPr sz="3120" b="1"/>
            </a:lvl2pPr>
            <a:lvl3pPr marL="1425575" indent="0">
              <a:buNone/>
              <a:defRPr sz="2805" b="1"/>
            </a:lvl3pPr>
            <a:lvl4pPr marL="2138045" indent="0">
              <a:buNone/>
              <a:defRPr sz="2495" b="1"/>
            </a:lvl4pPr>
            <a:lvl5pPr marL="2851150" indent="0">
              <a:buNone/>
              <a:defRPr sz="2495" b="1"/>
            </a:lvl5pPr>
            <a:lvl6pPr marL="3563620" indent="0">
              <a:buNone/>
              <a:defRPr sz="2495" b="1"/>
            </a:lvl6pPr>
            <a:lvl7pPr marL="4276725" indent="0">
              <a:buNone/>
              <a:defRPr sz="2495" b="1"/>
            </a:lvl7pPr>
            <a:lvl8pPr marL="4989195" indent="0">
              <a:buNone/>
              <a:defRPr sz="2495" b="1"/>
            </a:lvl8pPr>
            <a:lvl9pPr marL="5702300" indent="0">
              <a:buNone/>
              <a:defRPr sz="2495" b="1"/>
            </a:lvl9pPr>
          </a:lstStyle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7654172" y="3905482"/>
            <a:ext cx="6427693" cy="5744375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7D62-324C-4CB5-9E74-3CDAAF64DD53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DDAE1-822C-4676-982D-3D9EE934240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7D62-324C-4CB5-9E74-3CDAAF64DD53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DDAE1-822C-4676-982D-3D9EE934240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7D62-324C-4CB5-9E74-3CDAAF64DD53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DDAE1-822C-4676-982D-3D9EE934240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4" cy="2494756"/>
          </a:xfrm>
        </p:spPr>
        <p:txBody>
          <a:bodyPr anchor="b"/>
          <a:lstStyle>
            <a:lvl1pPr>
              <a:defRPr sz="499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427693" y="1539425"/>
            <a:ext cx="7654171" cy="7598117"/>
          </a:xfrm>
        </p:spPr>
        <p:txBody>
          <a:bodyPr/>
          <a:lstStyle>
            <a:lvl1pPr>
              <a:defRPr sz="4990"/>
            </a:lvl1pPr>
            <a:lvl2pPr>
              <a:defRPr sz="4365"/>
            </a:lvl2pPr>
            <a:lvl3pPr>
              <a:defRPr sz="3740"/>
            </a:lvl3pPr>
            <a:lvl4pPr>
              <a:defRPr sz="3120"/>
            </a:lvl4pPr>
            <a:lvl5pPr>
              <a:defRPr sz="3120"/>
            </a:lvl5pPr>
            <a:lvl6pPr>
              <a:defRPr sz="3120"/>
            </a:lvl6pPr>
            <a:lvl7pPr>
              <a:defRPr sz="3120"/>
            </a:lvl7pPr>
            <a:lvl8pPr>
              <a:defRPr sz="3120"/>
            </a:lvl8pPr>
            <a:lvl9pPr>
              <a:defRPr sz="3120"/>
            </a:lvl9pPr>
          </a:lstStyle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041425" y="3207544"/>
            <a:ext cx="4876384" cy="5942372"/>
          </a:xfrm>
        </p:spPr>
        <p:txBody>
          <a:bodyPr/>
          <a:lstStyle>
            <a:lvl1pPr marL="0" indent="0">
              <a:buNone/>
              <a:defRPr sz="2495"/>
            </a:lvl1pPr>
            <a:lvl2pPr marL="712470" indent="0">
              <a:buNone/>
              <a:defRPr sz="2185"/>
            </a:lvl2pPr>
            <a:lvl3pPr marL="1425575" indent="0">
              <a:buNone/>
              <a:defRPr sz="1870"/>
            </a:lvl3pPr>
            <a:lvl4pPr marL="2138045" indent="0">
              <a:buNone/>
              <a:defRPr sz="1560"/>
            </a:lvl4pPr>
            <a:lvl5pPr marL="2851150" indent="0">
              <a:buNone/>
              <a:defRPr sz="1560"/>
            </a:lvl5pPr>
            <a:lvl6pPr marL="3563620" indent="0">
              <a:buNone/>
              <a:defRPr sz="1560"/>
            </a:lvl6pPr>
            <a:lvl7pPr marL="4276725" indent="0">
              <a:buNone/>
              <a:defRPr sz="1560"/>
            </a:lvl7pPr>
            <a:lvl8pPr marL="4989195" indent="0">
              <a:buNone/>
              <a:defRPr sz="1560"/>
            </a:lvl8pPr>
            <a:lvl9pPr marL="5702300" indent="0">
              <a:buNone/>
              <a:defRPr sz="1560"/>
            </a:lvl9pPr>
          </a:lstStyle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7D62-324C-4CB5-9E74-3CDAAF64DD53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DDAE1-822C-4676-982D-3D9EE934240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4" cy="2494756"/>
          </a:xfrm>
        </p:spPr>
        <p:txBody>
          <a:bodyPr anchor="b"/>
          <a:lstStyle>
            <a:lvl1pPr>
              <a:defRPr sz="499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27693" y="1539425"/>
            <a:ext cx="7654171" cy="7598117"/>
          </a:xfrm>
        </p:spPr>
        <p:txBody>
          <a:bodyPr anchor="t"/>
          <a:lstStyle>
            <a:lvl1pPr marL="0" indent="0">
              <a:buNone/>
              <a:defRPr sz="4990"/>
            </a:lvl1pPr>
            <a:lvl2pPr marL="712470" indent="0">
              <a:buNone/>
              <a:defRPr sz="4365"/>
            </a:lvl2pPr>
            <a:lvl3pPr marL="1425575" indent="0">
              <a:buNone/>
              <a:defRPr sz="3740"/>
            </a:lvl3pPr>
            <a:lvl4pPr marL="2138045" indent="0">
              <a:buNone/>
              <a:defRPr sz="3120"/>
            </a:lvl4pPr>
            <a:lvl5pPr marL="2851150" indent="0">
              <a:buNone/>
              <a:defRPr sz="3120"/>
            </a:lvl5pPr>
            <a:lvl6pPr marL="3563620" indent="0">
              <a:buNone/>
              <a:defRPr sz="3120"/>
            </a:lvl6pPr>
            <a:lvl7pPr marL="4276725" indent="0">
              <a:buNone/>
              <a:defRPr sz="3120"/>
            </a:lvl7pPr>
            <a:lvl8pPr marL="4989195" indent="0">
              <a:buNone/>
              <a:defRPr sz="3120"/>
            </a:lvl8pPr>
            <a:lvl9pPr marL="5702300" indent="0">
              <a:buNone/>
              <a:defRPr sz="312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041425" y="3207544"/>
            <a:ext cx="4876384" cy="5942372"/>
          </a:xfrm>
        </p:spPr>
        <p:txBody>
          <a:bodyPr/>
          <a:lstStyle>
            <a:lvl1pPr marL="0" indent="0">
              <a:buNone/>
              <a:defRPr sz="2495"/>
            </a:lvl1pPr>
            <a:lvl2pPr marL="712470" indent="0">
              <a:buNone/>
              <a:defRPr sz="2185"/>
            </a:lvl2pPr>
            <a:lvl3pPr marL="1425575" indent="0">
              <a:buNone/>
              <a:defRPr sz="1870"/>
            </a:lvl3pPr>
            <a:lvl4pPr marL="2138045" indent="0">
              <a:buNone/>
              <a:defRPr sz="1560"/>
            </a:lvl4pPr>
            <a:lvl5pPr marL="2851150" indent="0">
              <a:buNone/>
              <a:defRPr sz="1560"/>
            </a:lvl5pPr>
            <a:lvl6pPr marL="3563620" indent="0">
              <a:buNone/>
              <a:defRPr sz="1560"/>
            </a:lvl6pPr>
            <a:lvl7pPr marL="4276725" indent="0">
              <a:buNone/>
              <a:defRPr sz="1560"/>
            </a:lvl7pPr>
            <a:lvl8pPr marL="4989195" indent="0">
              <a:buNone/>
              <a:defRPr sz="1560"/>
            </a:lvl8pPr>
            <a:lvl9pPr marL="5702300" indent="0">
              <a:buNone/>
              <a:defRPr sz="1560"/>
            </a:lvl9pPr>
          </a:lstStyle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7D62-324C-4CB5-9E74-3CDAAF64DD53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DDAE1-822C-4676-982D-3D9EE934240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39456" y="569242"/>
            <a:ext cx="13040439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9456" y="2846200"/>
            <a:ext cx="13040439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9455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7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6C7D62-324C-4CB5-9E74-3CDAAF64DD53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08285" y="9909729"/>
            <a:ext cx="5102781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7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041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7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9DDAE1-822C-4676-982D-3D9EE9342402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1425575" rtl="0" eaLnBrk="1" latinLnBrk="0" hangingPunct="1">
        <a:lnSpc>
          <a:spcPct val="90000"/>
        </a:lnSpc>
        <a:spcBef>
          <a:spcPct val="0"/>
        </a:spcBef>
        <a:buNone/>
        <a:defRPr sz="68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235" indent="-356235" algn="l" defTabSz="1425575" rtl="0" eaLnBrk="1" latinLnBrk="0" hangingPunct="1">
        <a:lnSpc>
          <a:spcPct val="90000"/>
        </a:lnSpc>
        <a:spcBef>
          <a:spcPts val="1560"/>
        </a:spcBef>
        <a:buFont typeface="Arial" panose="020B0604020202020204" pitchFamily="34" charset="0"/>
        <a:buChar char="•"/>
        <a:defRPr sz="4365" kern="1200">
          <a:solidFill>
            <a:schemeClr val="tx1"/>
          </a:solidFill>
          <a:latin typeface="+mn-lt"/>
          <a:ea typeface="+mn-ea"/>
          <a:cs typeface="+mn-cs"/>
        </a:defRPr>
      </a:lvl1pPr>
      <a:lvl2pPr marL="1069340" indent="-356235" algn="l" defTabSz="1425575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740" kern="1200">
          <a:solidFill>
            <a:schemeClr val="tx1"/>
          </a:solidFill>
          <a:latin typeface="+mn-lt"/>
          <a:ea typeface="+mn-ea"/>
          <a:cs typeface="+mn-cs"/>
        </a:defRPr>
      </a:lvl2pPr>
      <a:lvl3pPr marL="1781810" indent="-356235" algn="l" defTabSz="1425575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120" kern="1200">
          <a:solidFill>
            <a:schemeClr val="tx1"/>
          </a:solidFill>
          <a:latin typeface="+mn-lt"/>
          <a:ea typeface="+mn-ea"/>
          <a:cs typeface="+mn-cs"/>
        </a:defRPr>
      </a:lvl3pPr>
      <a:lvl4pPr marL="2494915" indent="-356235" algn="l" defTabSz="1425575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5" kern="1200">
          <a:solidFill>
            <a:schemeClr val="tx1"/>
          </a:solidFill>
          <a:latin typeface="+mn-lt"/>
          <a:ea typeface="+mn-ea"/>
          <a:cs typeface="+mn-cs"/>
        </a:defRPr>
      </a:lvl4pPr>
      <a:lvl5pPr marL="3207385" indent="-356235" algn="l" defTabSz="1425575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5" kern="1200">
          <a:solidFill>
            <a:schemeClr val="tx1"/>
          </a:solidFill>
          <a:latin typeface="+mn-lt"/>
          <a:ea typeface="+mn-ea"/>
          <a:cs typeface="+mn-cs"/>
        </a:defRPr>
      </a:lvl5pPr>
      <a:lvl6pPr marL="3920490" indent="-356235" algn="l" defTabSz="1425575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5" kern="1200">
          <a:solidFill>
            <a:schemeClr val="tx1"/>
          </a:solidFill>
          <a:latin typeface="+mn-lt"/>
          <a:ea typeface="+mn-ea"/>
          <a:cs typeface="+mn-cs"/>
        </a:defRPr>
      </a:lvl6pPr>
      <a:lvl7pPr marL="4632960" indent="-356235" algn="l" defTabSz="1425575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5" kern="1200">
          <a:solidFill>
            <a:schemeClr val="tx1"/>
          </a:solidFill>
          <a:latin typeface="+mn-lt"/>
          <a:ea typeface="+mn-ea"/>
          <a:cs typeface="+mn-cs"/>
        </a:defRPr>
      </a:lvl7pPr>
      <a:lvl8pPr marL="5346065" indent="-356235" algn="l" defTabSz="1425575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5" kern="1200">
          <a:solidFill>
            <a:schemeClr val="tx1"/>
          </a:solidFill>
          <a:latin typeface="+mn-lt"/>
          <a:ea typeface="+mn-ea"/>
          <a:cs typeface="+mn-cs"/>
        </a:defRPr>
      </a:lvl8pPr>
      <a:lvl9pPr marL="6058535" indent="-356235" algn="l" defTabSz="1425575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25575" rtl="0" eaLnBrk="1" latinLnBrk="0" hangingPunct="1">
        <a:defRPr sz="2805" kern="1200">
          <a:solidFill>
            <a:schemeClr val="tx1"/>
          </a:solidFill>
          <a:latin typeface="+mn-lt"/>
          <a:ea typeface="+mn-ea"/>
          <a:cs typeface="+mn-cs"/>
        </a:defRPr>
      </a:lvl1pPr>
      <a:lvl2pPr marL="712470" algn="l" defTabSz="1425575" rtl="0" eaLnBrk="1" latinLnBrk="0" hangingPunct="1">
        <a:defRPr sz="2805" kern="1200">
          <a:solidFill>
            <a:schemeClr val="tx1"/>
          </a:solidFill>
          <a:latin typeface="+mn-lt"/>
          <a:ea typeface="+mn-ea"/>
          <a:cs typeface="+mn-cs"/>
        </a:defRPr>
      </a:lvl2pPr>
      <a:lvl3pPr marL="1425575" algn="l" defTabSz="1425575" rtl="0" eaLnBrk="1" latinLnBrk="0" hangingPunct="1">
        <a:defRPr sz="2805" kern="1200">
          <a:solidFill>
            <a:schemeClr val="tx1"/>
          </a:solidFill>
          <a:latin typeface="+mn-lt"/>
          <a:ea typeface="+mn-ea"/>
          <a:cs typeface="+mn-cs"/>
        </a:defRPr>
      </a:lvl3pPr>
      <a:lvl4pPr marL="2138045" algn="l" defTabSz="1425575" rtl="0" eaLnBrk="1" latinLnBrk="0" hangingPunct="1">
        <a:defRPr sz="2805" kern="1200">
          <a:solidFill>
            <a:schemeClr val="tx1"/>
          </a:solidFill>
          <a:latin typeface="+mn-lt"/>
          <a:ea typeface="+mn-ea"/>
          <a:cs typeface="+mn-cs"/>
        </a:defRPr>
      </a:lvl4pPr>
      <a:lvl5pPr marL="2851150" algn="l" defTabSz="1425575" rtl="0" eaLnBrk="1" latinLnBrk="0" hangingPunct="1">
        <a:defRPr sz="2805" kern="1200">
          <a:solidFill>
            <a:schemeClr val="tx1"/>
          </a:solidFill>
          <a:latin typeface="+mn-lt"/>
          <a:ea typeface="+mn-ea"/>
          <a:cs typeface="+mn-cs"/>
        </a:defRPr>
      </a:lvl5pPr>
      <a:lvl6pPr marL="3563620" algn="l" defTabSz="1425575" rtl="0" eaLnBrk="1" latinLnBrk="0" hangingPunct="1">
        <a:defRPr sz="2805" kern="1200">
          <a:solidFill>
            <a:schemeClr val="tx1"/>
          </a:solidFill>
          <a:latin typeface="+mn-lt"/>
          <a:ea typeface="+mn-ea"/>
          <a:cs typeface="+mn-cs"/>
        </a:defRPr>
      </a:lvl6pPr>
      <a:lvl7pPr marL="4276725" algn="l" defTabSz="1425575" rtl="0" eaLnBrk="1" latinLnBrk="0" hangingPunct="1">
        <a:defRPr sz="2805" kern="1200">
          <a:solidFill>
            <a:schemeClr val="tx1"/>
          </a:solidFill>
          <a:latin typeface="+mn-lt"/>
          <a:ea typeface="+mn-ea"/>
          <a:cs typeface="+mn-cs"/>
        </a:defRPr>
      </a:lvl7pPr>
      <a:lvl8pPr marL="4989195" algn="l" defTabSz="1425575" rtl="0" eaLnBrk="1" latinLnBrk="0" hangingPunct="1">
        <a:defRPr sz="2805" kern="1200">
          <a:solidFill>
            <a:schemeClr val="tx1"/>
          </a:solidFill>
          <a:latin typeface="+mn-lt"/>
          <a:ea typeface="+mn-ea"/>
          <a:cs typeface="+mn-cs"/>
        </a:defRPr>
      </a:lvl8pPr>
      <a:lvl9pPr marL="5702300" algn="l" defTabSz="1425575" rtl="0" eaLnBrk="1" latinLnBrk="0" hangingPunct="1">
        <a:defRPr sz="28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12.xml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文本框 4"/>
          <p:cNvSpPr txBox="1"/>
          <p:nvPr/>
        </p:nvSpPr>
        <p:spPr>
          <a:xfrm>
            <a:off x="1115060" y="1368425"/>
            <a:ext cx="12888595" cy="353822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en-US" altLang="zh-CN" sz="2400" dirty="0">
                <a:latin typeface="Arial" panose="020B0604020202020204" pitchFamily="34" charset="0"/>
                <a:ea typeface="宋体" panose="02010600030101010101" pitchFamily="2" charset="-122"/>
              </a:rPr>
              <a:t>   </a:t>
            </a:r>
            <a:r>
              <a:rPr lang="en-US" altLang="zh-CN" sz="1800" dirty="0">
                <a:latin typeface="Arial" panose="020B0604020202020204" pitchFamily="34" charset="0"/>
                <a:ea typeface="宋体" panose="02010600030101010101" pitchFamily="2" charset="-122"/>
              </a:rPr>
              <a:t>    </a:t>
            </a:r>
            <a:r>
              <a:rPr lang="zh-CN" altLang="en-US" sz="2000" dirty="0" smtClean="0">
                <a:latin typeface="Arial" panose="020B0604020202020204" pitchFamily="34" charset="0"/>
                <a:ea typeface="宋体" panose="02010600030101010101" pitchFamily="2" charset="-122"/>
              </a:rPr>
              <a:t>益阳晟丰置业有</a:t>
            </a:r>
            <a:r>
              <a:rPr lang="zh-CN" altLang="en-US" sz="2000" dirty="0">
                <a:latin typeface="Arial" panose="020B0604020202020204" pitchFamily="34" charset="0"/>
                <a:ea typeface="宋体" panose="02010600030101010101" pitchFamily="2" charset="-122"/>
              </a:rPr>
              <a:t>限公司拟</a:t>
            </a:r>
            <a:r>
              <a:rPr lang="zh-CN" altLang="en-US" sz="2000" dirty="0" smtClean="0">
                <a:latin typeface="Arial" panose="020B0604020202020204" pitchFamily="34" charset="0"/>
                <a:ea typeface="宋体" panose="02010600030101010101" pitchFamily="2" charset="-122"/>
              </a:rPr>
              <a:t>对益阳万象居住小区项</a:t>
            </a:r>
            <a:r>
              <a:rPr lang="zh-CN" altLang="en-US" sz="2000" dirty="0">
                <a:latin typeface="Arial" panose="020B0604020202020204" pitchFamily="34" charset="0"/>
                <a:ea typeface="宋体" panose="02010600030101010101" pitchFamily="2" charset="-122"/>
              </a:rPr>
              <a:t>目规划方案进行局部调整，已于2021年</a:t>
            </a:r>
            <a:r>
              <a:rPr lang="zh-CN" altLang="en-US" sz="2000" dirty="0" smtClean="0">
                <a:latin typeface="Arial" panose="020B0604020202020204" pitchFamily="34" charset="0"/>
                <a:ea typeface="宋体" panose="02010600030101010101" pitchFamily="2" charset="-122"/>
              </a:rPr>
              <a:t>1</a:t>
            </a:r>
            <a:r>
              <a:rPr lang="en-US" altLang="zh-CN" sz="2000" dirty="0" smtClean="0">
                <a:latin typeface="Arial" panose="020B0604020202020204" pitchFamily="34" charset="0"/>
                <a:ea typeface="宋体" panose="02010600030101010101" pitchFamily="2" charset="-122"/>
              </a:rPr>
              <a:t>2</a:t>
            </a:r>
            <a:r>
              <a:rPr lang="zh-CN" altLang="en-US" sz="2000" dirty="0" smtClean="0">
                <a:latin typeface="Arial" panose="020B0604020202020204" pitchFamily="34" charset="0"/>
                <a:ea typeface="宋体" panose="02010600030101010101" pitchFamily="2" charset="-122"/>
              </a:rPr>
              <a:t>月1</a:t>
            </a:r>
            <a:r>
              <a:rPr lang="en-US" altLang="zh-CN" sz="2000" dirty="0" smtClean="0">
                <a:latin typeface="Arial" panose="020B0604020202020204" pitchFamily="34" charset="0"/>
                <a:ea typeface="宋体" panose="02010600030101010101" pitchFamily="2" charset="-122"/>
              </a:rPr>
              <a:t>0</a:t>
            </a:r>
            <a:r>
              <a:rPr lang="zh-CN" altLang="en-US" sz="2000" dirty="0" smtClean="0">
                <a:latin typeface="Arial" panose="020B0604020202020204" pitchFamily="34" charset="0"/>
                <a:ea typeface="宋体" panose="02010600030101010101" pitchFamily="2" charset="-122"/>
              </a:rPr>
              <a:t>日</a:t>
            </a:r>
            <a:r>
              <a:rPr lang="zh-CN" altLang="en-US" sz="2000" dirty="0">
                <a:latin typeface="Arial" panose="020B0604020202020204" pitchFamily="34" charset="0"/>
                <a:ea typeface="宋体" panose="02010600030101010101" pitchFamily="2" charset="-122"/>
              </a:rPr>
              <a:t>向我局提出方案调整申请。</a:t>
            </a:r>
            <a:endParaRPr lang="zh-CN" altLang="en-US" sz="1600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r>
              <a:rPr lang="zh-CN" altLang="en-US" sz="1600" dirty="0">
                <a:latin typeface="Arial" panose="020B0604020202020204" pitchFamily="34" charset="0"/>
                <a:ea typeface="宋体" panose="02010600030101010101" pitchFamily="2" charset="-122"/>
              </a:rPr>
              <a:t>      </a:t>
            </a:r>
            <a:r>
              <a:rPr lang="en-US" altLang="zh-CN" sz="1600" dirty="0">
                <a:latin typeface="Arial" panose="020B0604020202020204" pitchFamily="34" charset="0"/>
                <a:ea typeface="宋体" panose="02010600030101010101" pitchFamily="2" charset="-122"/>
              </a:rPr>
              <a:t>   </a:t>
            </a:r>
            <a:r>
              <a:rPr lang="zh-CN" altLang="en-US" sz="2000" dirty="0">
                <a:latin typeface="Arial" panose="020B0604020202020204" pitchFamily="34" charset="0"/>
                <a:ea typeface="宋体" panose="02010600030101010101" pitchFamily="2" charset="-122"/>
              </a:rPr>
              <a:t>经益阳市自然资源和规划局直属一分局2022年第1期分局例会审查，拟同意该调整方案（详见下侧附图）。</a:t>
            </a:r>
            <a:endParaRPr lang="zh-CN" altLang="en-US" sz="2000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r>
              <a:rPr lang="zh-CN" altLang="en-US" sz="2000" dirty="0">
                <a:latin typeface="Arial" panose="020B0604020202020204" pitchFamily="34" charset="0"/>
                <a:ea typeface="宋体" panose="02010600030101010101" pitchFamily="2" charset="-122"/>
              </a:rPr>
              <a:t>       主要调整内容如下：3#栋一层及二层局部（共652.2平方米）幼儿园调整为商业。</a:t>
            </a:r>
            <a:endParaRPr lang="zh-CN" altLang="en-US" sz="2000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r>
              <a:rPr lang="zh-CN" altLang="en-US" sz="2000" dirty="0">
                <a:latin typeface="Arial" panose="020B0604020202020204" pitchFamily="34" charset="0"/>
                <a:ea typeface="宋体" panose="02010600030101010101" pitchFamily="2" charset="-122"/>
              </a:rPr>
              <a:t>       现将该规划方案予以公示，公示时间：2022年1月14日-2022年1月24日，相关单位及个人对此调整方案如有异议，请在公示期内向我局提出，逾期未提出，视为无异议。</a:t>
            </a:r>
            <a:endParaRPr lang="zh-CN" altLang="en-US" sz="2000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r>
              <a:rPr lang="zh-CN" altLang="en-US" sz="2000" dirty="0">
                <a:latin typeface="Arial" panose="020B0604020202020204" pitchFamily="34" charset="0"/>
                <a:ea typeface="宋体" panose="02010600030101010101" pitchFamily="2" charset="-122"/>
              </a:rPr>
              <a:t>       特此公示！</a:t>
            </a:r>
            <a:endParaRPr lang="zh-CN" altLang="en-US" sz="2000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r>
              <a:rPr lang="zh-CN" altLang="en-US" sz="2000" dirty="0">
                <a:latin typeface="Arial" panose="020B0604020202020204" pitchFamily="34" charset="0"/>
                <a:ea typeface="宋体" panose="02010600030101010101" pitchFamily="2" charset="-122"/>
              </a:rPr>
              <a:t>联系单位：益阳市自然资源和规划局直属一分局</a:t>
            </a:r>
            <a:endParaRPr lang="zh-CN" altLang="en-US" sz="2000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r>
              <a:rPr lang="zh-CN" altLang="en-US" sz="2000" dirty="0">
                <a:latin typeface="Arial" panose="020B0604020202020204" pitchFamily="34" charset="0"/>
                <a:ea typeface="宋体" panose="02010600030101010101" pitchFamily="2" charset="-122"/>
              </a:rPr>
              <a:t>地址：益阳市资阳区三益北街2号</a:t>
            </a:r>
            <a:endParaRPr lang="zh-CN" altLang="en-US" sz="2000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r>
              <a:rPr lang="zh-CN" altLang="en-US" sz="2000" dirty="0">
                <a:latin typeface="Arial" panose="020B0604020202020204" pitchFamily="34" charset="0"/>
                <a:ea typeface="宋体" panose="02010600030101010101" pitchFamily="2" charset="-122"/>
              </a:rPr>
              <a:t>联系人：文逸琪</a:t>
            </a:r>
            <a:endParaRPr lang="zh-CN" altLang="en-US" sz="2000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r>
              <a:rPr lang="zh-CN" altLang="en-US" sz="2000" dirty="0">
                <a:latin typeface="Arial" panose="020B0604020202020204" pitchFamily="34" charset="0"/>
                <a:ea typeface="宋体" panose="02010600030101010101" pitchFamily="2" charset="-122"/>
              </a:rPr>
              <a:t>联系电话：0737-3688036</a:t>
            </a:r>
            <a:endParaRPr lang="zh-CN" altLang="en-US" sz="200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076" name="文本框 1"/>
          <p:cNvSpPr txBox="1"/>
          <p:nvPr/>
        </p:nvSpPr>
        <p:spPr>
          <a:xfrm>
            <a:off x="5177790" y="278765"/>
            <a:ext cx="4227830" cy="132207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zh-CN" altLang="zh-CN" sz="8000">
                <a:solidFill>
                  <a:srgbClr val="FF0000"/>
                </a:solidFill>
                <a:latin typeface="方正粗黑宋简体" panose="02000000000000000000" charset="-122"/>
                <a:ea typeface="方正粗黑宋简体" panose="02000000000000000000" charset="-122"/>
              </a:rPr>
              <a:t>公   示</a:t>
            </a:r>
            <a:endParaRPr lang="zh-CN" altLang="zh-CN" sz="8000">
              <a:solidFill>
                <a:srgbClr val="FF0000"/>
              </a:solidFill>
              <a:latin typeface="方正粗黑宋简体" panose="02000000000000000000" charset="-122"/>
              <a:ea typeface="方正粗黑宋简体" panose="02000000000000000000" charset="-122"/>
            </a:endParaRPr>
          </a:p>
        </p:txBody>
      </p:sp>
      <p:sp>
        <p:nvSpPr>
          <p:cNvPr id="3086" name="文本框 13"/>
          <p:cNvSpPr txBox="1"/>
          <p:nvPr/>
        </p:nvSpPr>
        <p:spPr>
          <a:xfrm>
            <a:off x="3559175" y="10086975"/>
            <a:ext cx="1550035" cy="46037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>
                <a:latin typeface="Arial" panose="020B0604020202020204" pitchFamily="34" charset="0"/>
                <a:ea typeface="宋体" panose="02010600030101010101" pitchFamily="2" charset="-122"/>
              </a:rPr>
              <a:t>总平面图调整前</a:t>
            </a:r>
            <a:r>
              <a:rPr lang="zh-CN" altLang="en-US" sz="1600" dirty="0">
                <a:latin typeface="Arial" panose="020B0604020202020204" pitchFamily="34" charset="0"/>
                <a:ea typeface="宋体" panose="02010600030101010101" pitchFamily="2" charset="-122"/>
              </a:rPr>
              <a:t> </a:t>
            </a:r>
            <a:endParaRPr lang="zh-CN" altLang="en-US" sz="160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pic>
        <p:nvPicPr>
          <p:cNvPr id="8" name="图片 7" descr="总平图.jpg"/>
          <p:cNvPicPr>
            <a:picLocks noChangeAspect="1"/>
          </p:cNvPicPr>
          <p:nvPr/>
        </p:nvPicPr>
        <p:blipFill>
          <a:blip r:embed="rId1" cstate="print"/>
          <a:srcRect l="4450" t="5291" r="4083"/>
          <a:stretch>
            <a:fillRect/>
          </a:stretch>
        </p:blipFill>
        <p:spPr>
          <a:xfrm>
            <a:off x="848995" y="5022215"/>
            <a:ext cx="6969760" cy="5069840"/>
          </a:xfrm>
          <a:prstGeom prst="rect">
            <a:avLst/>
          </a:prstGeom>
        </p:spPr>
      </p:pic>
      <p:pic>
        <p:nvPicPr>
          <p:cNvPr id="9" name="图片 8" descr="1111建筑总平面图(地面车位划线）-Model.jpg"/>
          <p:cNvPicPr>
            <a:picLocks noChangeAspect="1"/>
          </p:cNvPicPr>
          <p:nvPr/>
        </p:nvPicPr>
        <p:blipFill>
          <a:blip r:embed="rId2" cstate="print"/>
          <a:srcRect t="7412" b="6415"/>
          <a:stretch>
            <a:fillRect/>
          </a:stretch>
        </p:blipFill>
        <p:spPr>
          <a:xfrm>
            <a:off x="7828280" y="4974590"/>
            <a:ext cx="6958330" cy="4939030"/>
          </a:xfrm>
          <a:prstGeom prst="rect">
            <a:avLst/>
          </a:prstGeom>
        </p:spPr>
      </p:pic>
      <p:sp>
        <p:nvSpPr>
          <p:cNvPr id="5" name="文本框 13"/>
          <p:cNvSpPr txBox="1"/>
          <p:nvPr/>
        </p:nvSpPr>
        <p:spPr>
          <a:xfrm>
            <a:off x="10532745" y="10086975"/>
            <a:ext cx="1550035" cy="46037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>
              <a:lnSpc>
                <a:spcPct val="150000"/>
              </a:lnSpc>
            </a:pPr>
            <a:r>
              <a:rPr lang="zh-CN" altLang="en-US" sz="1400" dirty="0">
                <a:latin typeface="Arial" panose="020B0604020202020204" pitchFamily="34" charset="0"/>
                <a:ea typeface="宋体" panose="02010600030101010101" pitchFamily="2" charset="-122"/>
              </a:rPr>
              <a:t>总平面图调整后</a:t>
            </a:r>
            <a:r>
              <a:rPr lang="zh-CN" altLang="en-US" sz="1600" dirty="0">
                <a:latin typeface="Arial" panose="020B0604020202020204" pitchFamily="34" charset="0"/>
                <a:ea typeface="宋体" panose="02010600030101010101" pitchFamily="2" charset="-122"/>
              </a:rPr>
              <a:t> </a:t>
            </a:r>
            <a:endParaRPr lang="zh-CN" altLang="en-US" sz="160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:comb/>
      </p:transition>
    </mc:Choice>
    <mc:Fallback>
      <p:transition spd="slow">
        <p:comb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350</Words>
  <Application>WPS 演示</Application>
  <PresentationFormat>自定义</PresentationFormat>
  <Paragraphs>16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2" baseType="lpstr">
      <vt:lpstr>Arial</vt:lpstr>
      <vt:lpstr>宋体</vt:lpstr>
      <vt:lpstr>Wingdings</vt:lpstr>
      <vt:lpstr>方正粗黑宋简体</vt:lpstr>
      <vt:lpstr>微软雅黑</vt:lpstr>
      <vt:lpstr>Calibri Light</vt:lpstr>
      <vt:lpstr>Calibri</vt:lpstr>
      <vt:lpstr>等线 Light</vt:lpstr>
      <vt:lpstr>等线</vt:lpstr>
      <vt:lpstr>Arial Unicode MS</vt:lpstr>
      <vt:lpstr>Office 主题​​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ABC</dc:creator>
  <cp:lastModifiedBy>777</cp:lastModifiedBy>
  <cp:revision>188</cp:revision>
  <dcterms:created xsi:type="dcterms:W3CDTF">2020-10-14T07:28:00Z</dcterms:created>
  <dcterms:modified xsi:type="dcterms:W3CDTF">2022-01-14T08:05:13Z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3D74CA49021F4F5FABA3DAACD69DB879</vt:lpwstr>
  </property>
</Properties>
</file>